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9F119-073D-4CCF-8F41-00247B4D5240}" type="datetimeFigureOut">
              <a:rPr lang="it-IT" smtClean="0"/>
              <a:pPr/>
              <a:t>13/12/2022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957EA-06A5-4D7E-B936-388787B2D3F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GIOVANNI BATTISTA </a:t>
            </a:r>
            <a:r>
              <a:rPr lang="it-IT" sz="3600" dirty="0" err="1" smtClean="0"/>
              <a:t>CI</a:t>
            </a:r>
            <a:r>
              <a:rPr lang="it-IT" sz="3600" dirty="0" smtClean="0"/>
              <a:t> INDICA GESU’ E </a:t>
            </a:r>
            <a:r>
              <a:rPr lang="it-IT" sz="3600" dirty="0" err="1" smtClean="0"/>
              <a:t>CI</a:t>
            </a:r>
            <a:r>
              <a:rPr lang="it-IT" sz="3600" smtClean="0"/>
              <a:t> PREPARA AD ACCOGLIERLO</a:t>
            </a:r>
            <a:endParaRPr lang="it-IT" sz="3600" dirty="0"/>
          </a:p>
        </p:txBody>
      </p:sp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  <a:noFill/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28" y="2009764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PROVATE A RISPONDERE A QUESTA DOMANDA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it-IT" sz="4800" b="1" dirty="0" smtClean="0"/>
              <a:t>COME </a:t>
            </a:r>
            <a:r>
              <a:rPr lang="it-IT" sz="4800" b="1" dirty="0" err="1" smtClean="0"/>
              <a:t>VI</a:t>
            </a:r>
            <a:r>
              <a:rPr lang="it-IT" sz="4800" b="1" dirty="0" smtClean="0"/>
              <a:t> STATE PREPARANDO AL NATALE?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</a:t>
            </a:r>
            <a:r>
              <a:rPr lang="it-IT" sz="4600" dirty="0" smtClean="0"/>
              <a:t>Anche noi oggi siamo invitati a preparare la strada alla gioia che viene: Gesù</a:t>
            </a:r>
            <a:r>
              <a:rPr lang="it-IT" sz="4600" dirty="0" smtClean="0"/>
              <a:t>.</a:t>
            </a:r>
          </a:p>
          <a:p>
            <a:pPr>
              <a:buNone/>
            </a:pPr>
            <a:r>
              <a:rPr lang="it-IT" sz="4600" dirty="0" smtClean="0"/>
              <a:t>  Tutta </a:t>
            </a:r>
            <a:r>
              <a:rPr lang="it-IT" sz="4600" dirty="0" smtClean="0"/>
              <a:t>la liturgia è un invito a rallegrarci perché il Signore viene! </a:t>
            </a:r>
            <a:endParaRPr lang="it-IT" sz="4600" dirty="0" smtClean="0"/>
          </a:p>
          <a:p>
            <a:pPr>
              <a:buNone/>
            </a:pPr>
            <a:r>
              <a:rPr lang="it-IT" sz="4600" dirty="0" smtClean="0"/>
              <a:t>  La </a:t>
            </a:r>
            <a:r>
              <a:rPr lang="it-IT" sz="4600" dirty="0" smtClean="0"/>
              <a:t>gioia è perciò l'atteggiamento giusto per orientarci alla solennità del Natale.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/>
              <a:t>   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it-IT" sz="2800" b="1" dirty="0" smtClean="0"/>
          </a:p>
          <a:p>
            <a:pPr>
              <a:buNone/>
            </a:pPr>
            <a:r>
              <a:rPr lang="it-IT" sz="3600" b="1" dirty="0" smtClean="0"/>
              <a:t>Ora leggiamo il brano del Vangelo di Luca 3, 10-18</a:t>
            </a:r>
          </a:p>
          <a:p>
            <a:pPr>
              <a:buNone/>
            </a:pPr>
            <a:endParaRPr lang="it-IT" sz="2800" b="1" dirty="0" smtClean="0"/>
          </a:p>
          <a:p>
            <a:pPr>
              <a:buNone/>
            </a:pPr>
            <a:r>
              <a:rPr lang="it-IT" sz="2800" b="1" dirty="0" smtClean="0"/>
              <a:t>     In quel tempo, le folle interrogavano Giovanni, dicendo: «Che cosa dobbiamo fare?». Rispondeva loro: «Chi ha due tuniche, ne dia a chi non ne ha, e chi ha da mangiare, faccia altrettanto». </a:t>
            </a:r>
          </a:p>
          <a:p>
            <a:pPr>
              <a:buNone/>
            </a:pPr>
            <a:r>
              <a:rPr lang="it-IT" sz="2800" b="1" dirty="0" smtClean="0"/>
              <a:t>      Vennero anche dei pubblicani a farsi battezzare e gli chiesero: «Maestro, che cosa dobbiamo fare?». Ed egli disse loro: «Non esigete nulla di più di quanto vi è stato fissato». </a:t>
            </a:r>
          </a:p>
          <a:p>
            <a:pPr>
              <a:buNone/>
            </a:pPr>
            <a:r>
              <a:rPr lang="it-IT" sz="2800" b="1" dirty="0" smtClean="0"/>
              <a:t>     Lo interrogavano anche alcuni soldati: «E noi, che cosa dobbiamo fare?». Rispose loro: «Non maltrattate e non estorcete niente a nessuno; accontentatevi delle vostre paghe». </a:t>
            </a:r>
          </a:p>
          <a:p>
            <a:pPr>
              <a:buNone/>
            </a:pPr>
            <a:r>
              <a:rPr lang="it-IT" sz="2800" dirty="0" smtClean="0"/>
              <a:t>     Poiché il popolo era in attesa e tutti, riguardo a Giovanni, si domandavano in cuor loro se non fosse lui il Cristo, Giovanni rispose a tutti dicendo: «Io vi battezzo con acqua; ma viene colui che è più forte di me, a cui non sono degno di slegare i lacci dei sandali. Egli vi battezzerà in Spirito Santo e fuoco. Tiene in mano la pala per pulire la sua aia e per raccogliere il frumento nel suo granaio; ma brucerà la paglia con un fuoco inestinguibile». </a:t>
            </a:r>
          </a:p>
          <a:p>
            <a:pPr>
              <a:buNone/>
            </a:pPr>
            <a:r>
              <a:rPr lang="it-IT" sz="2800" dirty="0" smtClean="0"/>
              <a:t>      Con molte altre esortazioni Giovanni evangelizzava il popolo. 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Il brano del Vangelo che abbiamo letto si può dividere in </a:t>
            </a:r>
            <a:r>
              <a:rPr lang="it-IT" b="1" dirty="0" smtClean="0"/>
              <a:t>due parti</a:t>
            </a:r>
            <a:r>
              <a:rPr lang="it-IT" dirty="0" smtClean="0"/>
              <a:t>:</a:t>
            </a:r>
          </a:p>
          <a:p>
            <a:pPr>
              <a:buNone/>
            </a:pPr>
            <a:r>
              <a:rPr lang="it-IT" dirty="0" smtClean="0"/>
              <a:t>-nella </a:t>
            </a:r>
            <a:r>
              <a:rPr lang="it-IT" b="1" dirty="0" smtClean="0"/>
              <a:t>prima parte </a:t>
            </a:r>
            <a:r>
              <a:rPr lang="it-IT" dirty="0" smtClean="0"/>
              <a:t>si ripete una domanda:”Cosa dobbiamo fare?” per accogliere realmente Gesù. Giovanni Battista risponde alla folla.</a:t>
            </a:r>
          </a:p>
          <a:p>
            <a:pPr>
              <a:buNone/>
            </a:pPr>
            <a:r>
              <a:rPr lang="it-IT" dirty="0" smtClean="0"/>
              <a:t>   Nella nostra vita di tutti </a:t>
            </a:r>
            <a:r>
              <a:rPr lang="it-IT" smtClean="0"/>
              <a:t>i giorni:”</a:t>
            </a:r>
            <a:r>
              <a:rPr lang="it-IT" dirty="0" smtClean="0"/>
              <a:t>Cosa dobbiamo fare?”</a:t>
            </a:r>
          </a:p>
          <a:p>
            <a:pPr>
              <a:buNone/>
            </a:pPr>
            <a:r>
              <a:rPr lang="it-IT" dirty="0" smtClean="0"/>
              <a:t>-nella </a:t>
            </a:r>
            <a:r>
              <a:rPr lang="it-IT" b="1" dirty="0" smtClean="0"/>
              <a:t>seconda parte </a:t>
            </a:r>
            <a:r>
              <a:rPr lang="it-IT" dirty="0" smtClean="0"/>
              <a:t>viene spiegato che Giovanni non è il Messia, bensì Gesù; è Lui che ci dona la vita nuova.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Battesimo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Com’è la persona che vive la vita nuova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it-IT" dirty="0" smtClean="0"/>
              <a:t>RIFLETTIAMO INSIEME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 smtClean="0"/>
              <a:t>    Concretamente cosa possiamo </a:t>
            </a:r>
            <a:r>
              <a:rPr lang="it-IT" dirty="0" smtClean="0"/>
              <a:t>fare?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 Giovanni </a:t>
            </a:r>
            <a:r>
              <a:rPr lang="it-IT" dirty="0" smtClean="0"/>
              <a:t>offre delle indicazioni precise: </a:t>
            </a:r>
            <a:r>
              <a:rPr lang="it-IT" b="1" dirty="0" smtClean="0"/>
              <a:t>amore </a:t>
            </a:r>
            <a:r>
              <a:rPr lang="it-IT" b="1" dirty="0" smtClean="0"/>
              <a:t>verso il prossimo, condivisione, onestà, eliminare ogni forma di violenza, di ricatto e di </a:t>
            </a:r>
            <a:r>
              <a:rPr lang="it-IT" b="1" dirty="0" smtClean="0"/>
              <a:t>prepotenza</a:t>
            </a:r>
            <a:r>
              <a:rPr lang="it-IT" b="1" dirty="0" smtClean="0"/>
              <a:t>.</a:t>
            </a:r>
            <a:endParaRPr lang="it-IT" b="1" dirty="0" smtClean="0"/>
          </a:p>
          <a:p>
            <a:pPr>
              <a:buNone/>
            </a:pPr>
            <a:r>
              <a:rPr lang="it-IT" b="1" dirty="0" smtClean="0"/>
              <a:t> </a:t>
            </a:r>
            <a:r>
              <a:rPr lang="it-IT" b="1" dirty="0" smtClean="0"/>
              <a:t>   </a:t>
            </a:r>
            <a:r>
              <a:rPr lang="it-IT" dirty="0" smtClean="0"/>
              <a:t>Allora </a:t>
            </a:r>
            <a:r>
              <a:rPr lang="it-IT" dirty="0" smtClean="0"/>
              <a:t>prepariamoci davvero bene </a:t>
            </a:r>
            <a:r>
              <a:rPr lang="it-IT" dirty="0" smtClean="0"/>
              <a:t>all‘Avvento </a:t>
            </a:r>
            <a:r>
              <a:rPr lang="it-IT" dirty="0" smtClean="0"/>
              <a:t>del Signore! Il nostro cuore conoscerà la gioia se sapremo </a:t>
            </a:r>
            <a:r>
              <a:rPr lang="it-IT" b="1" dirty="0" smtClean="0"/>
              <a:t>mettere al centro Lui, la sua parola e vivere di conseguenza condividendo ciò che abbiamo con chi non ne ha, cercando di fare sempre bene, in modo onesto il nostro lavoro, anche a scuola, cercando di bandire dalle nostre azioni gesti violenti, prepotenti e di </a:t>
            </a:r>
            <a:r>
              <a:rPr lang="it-IT" b="1" dirty="0" smtClean="0"/>
              <a:t>ricatto.</a:t>
            </a:r>
            <a:endParaRPr lang="it-IT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Osserviamo con attenzione questa immagine di Giovanni Battista di </a:t>
            </a:r>
            <a:r>
              <a:rPr lang="it-IT" dirty="0" err="1" smtClean="0"/>
              <a:t>Rupnik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85926"/>
            <a:ext cx="40719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t-IT" sz="5400" dirty="0" smtClean="0"/>
              <a:t>Cosa esprime il suo sguardo?</a:t>
            </a:r>
          </a:p>
          <a:p>
            <a:pPr marL="514350" indent="-514350">
              <a:buNone/>
            </a:pPr>
            <a:r>
              <a:rPr lang="it-IT" sz="5400" dirty="0" smtClean="0"/>
              <a:t>2. La bocca è semi aperta: cosa starà dicendo a Gesù?</a:t>
            </a:r>
          </a:p>
          <a:p>
            <a:pPr marL="514350" indent="-514350">
              <a:buNone/>
            </a:pPr>
            <a:r>
              <a:rPr lang="it-IT" sz="5400" dirty="0" smtClean="0"/>
              <a:t>3.Cosa io desidero dire a Gesù?</a:t>
            </a:r>
          </a:p>
          <a:p>
            <a:pPr marL="514350" indent="-514350">
              <a:buNone/>
            </a:pP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456</Words>
  <Application>Microsoft Office PowerPoint</Application>
  <PresentationFormat>Presentazione su schermo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GIOVANNI BATTISTA CI INDICA GESU’ E CI PREPARA AD ACCOGLIERLO</vt:lpstr>
      <vt:lpstr>PROVATE A RISPONDERE A QUESTA DOMANDA</vt:lpstr>
      <vt:lpstr>Diapositiva 3</vt:lpstr>
      <vt:lpstr>Diapositiva 4</vt:lpstr>
      <vt:lpstr>RIFLETTIAMO INSIEME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GIOVANNI BATTISTA CI INDICA GESU’ E CI PREPARA AD ACCOGLIERLO</dc:title>
  <dc:creator>User</dc:creator>
  <cp:lastModifiedBy>User</cp:lastModifiedBy>
  <cp:revision>32</cp:revision>
  <dcterms:created xsi:type="dcterms:W3CDTF">2022-11-29T10:52:59Z</dcterms:created>
  <dcterms:modified xsi:type="dcterms:W3CDTF">2022-12-13T13:49:47Z</dcterms:modified>
</cp:coreProperties>
</file>